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62" r:id="rId4"/>
    <p:sldId id="258" r:id="rId5"/>
    <p:sldId id="266" r:id="rId6"/>
    <p:sldId id="259" r:id="rId7"/>
    <p:sldId id="260" r:id="rId8"/>
    <p:sldId id="267" r:id="rId9"/>
    <p:sldId id="261" r:id="rId10"/>
    <p:sldId id="263" r:id="rId11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624ABD91-D903-561C-2136-3E7D6E287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3855AD6E-8957-5469-C0DE-A9B506D8A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4407A581-B6D9-C4A1-6309-B936CE7B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CC47D4DF-4F77-1C6A-02FE-73AED42A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0FF393B2-DBBF-20BA-8900-C9CCEE819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9494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DAE0B55-9588-A985-D898-21D985AC6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1B11E304-CE5E-D7A9-69D1-E30958A63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06F6FE57-A78E-3094-0F66-2697D8CD1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15ADD23-93B2-3A47-DC68-1705B70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381AAF88-3C10-05D7-12E9-0A4209EF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82790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347D7195-A679-24B1-1026-344D4C07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A6972A3A-A86A-D4EC-0091-13831750B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24D4001E-6BAF-32E3-3D3B-45745A14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99435815-43BD-1866-B8FB-0634E080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6B704952-E99F-47D5-EE0A-2EA0D84B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9055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CD4EDBC-58AE-57B6-C449-5CA87F4E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BBA2C6A-5F15-1109-EF93-7028452A9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2627A70-6C84-9A03-C8FE-04B773DF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FFDEB4B8-5FA9-D2E5-A852-CBD7335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5AFA74BA-A01E-DCE3-26F0-482F0AA63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2209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D500F5-682F-ED54-15C2-3CD2BB53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522ED454-93E3-285D-6EFF-6FBFE3C99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F568C47-AF43-0888-FE98-EE17039D7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E173A845-D8CF-5649-E1CC-82718B3B6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8447612C-AEF9-F788-6F9B-1A7C509D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4983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4588F6-2B8C-C0B9-FD62-26DAF4FEE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295BCC0-BDEF-0941-B0DB-8457EEC93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F657E0B1-C56D-87DF-0A99-FCF0CD58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837298E-4F74-4AF2-8D88-F4CBC2DB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8555F13-DBD3-5F43-4BAA-000C7B8E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5A88AE9-6F18-6BBB-202D-E7F45056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0227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6756DA2-91FB-249E-4335-BF56E229F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CE8C4558-CEC3-61A0-E4B7-7A29F2BC7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BF46FCB6-CD6A-C51A-D7E7-1AE619F2F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10A2DC28-E490-F331-4885-98AA02EF6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81DEA491-35BA-FA1A-59E2-677A1DC47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F5691B22-6B46-6C6F-6E7B-E0E975E2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AC762A3C-E1E8-1EF8-E85D-70B44D65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77B2581B-0F69-1F4F-D54F-459DE930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7176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19C41D-EBFD-D12B-D000-64DE76047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6F1AB713-432B-5A3C-0B4B-20C866A7B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DCBB769D-4AC9-6D7F-13BC-E4FF793E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79AA60F0-525D-1E39-47D8-18ADF1E75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5819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43B22E6B-269C-2760-6A72-19DEA09C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9E5B628A-B4D5-DBFC-C691-C479355E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CA9EA677-D40A-3565-CF3D-D7E32D4D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0058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873BDBE-BA03-D49F-6B65-068B9AE54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9A00F144-907D-697E-47FA-B294BD591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AA47FB40-F2B2-4E9D-362B-CE2AB4645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AEE73E4-E278-B080-F3D5-01B2C3B01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414C205B-EC99-1110-3C4F-F8FE7AF63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33BE6FE-1E2C-82DF-7529-55136089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2679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0A313F4-E4E0-6E11-9FDC-FDEF94D3F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031FB703-045F-97B7-B0C1-9DD808E8B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2D155AC9-4C64-4BE2-B6CF-863ED5944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4A128923-23CD-1BE8-F39B-FCF0D3B9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00E6F6BC-4A52-7FDE-55A1-64EA83C5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763E70FE-6394-D200-32BB-D770C55CB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6378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C953AF20-76C3-C563-6D15-0EACF604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ADB8711E-16FD-6C92-A743-29B98E270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D153EC61-0DA9-7915-37C4-B246CF05E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3B795-F93C-4075-B15C-ED1E7CDC3F2B}" type="datetimeFigureOut">
              <a:rPr lang="ca-ES" smtClean="0"/>
              <a:t>17/6/2023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19BF6BD9-261F-D511-4443-310144ED3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925E5922-F6B6-C3E8-FB36-573F638E1D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2032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tge 2">
            <a:extLst>
              <a:ext uri="{FF2B5EF4-FFF2-40B4-BE49-F238E27FC236}">
                <a16:creationId xmlns:a16="http://schemas.microsoft.com/office/drawing/2014/main" id="{DB7C35D1-F2C9-C852-1403-87832588B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4" y="0"/>
            <a:ext cx="12193494" cy="8616191"/>
          </a:xfrm>
          <a:prstGeom prst="rect">
            <a:avLst/>
          </a:prstGeom>
        </p:spPr>
      </p:pic>
      <p:sp>
        <p:nvSpPr>
          <p:cNvPr id="16" name="Rectangle: cantonades arrodonides 15">
            <a:extLst>
              <a:ext uri="{FF2B5EF4-FFF2-40B4-BE49-F238E27FC236}">
                <a16:creationId xmlns:a16="http://schemas.microsoft.com/office/drawing/2014/main" id="{3229F367-A69C-D8C9-6942-527821D4759B}"/>
              </a:ext>
            </a:extLst>
          </p:cNvPr>
          <p:cNvSpPr/>
          <p:nvPr/>
        </p:nvSpPr>
        <p:spPr>
          <a:xfrm>
            <a:off x="600891" y="1623944"/>
            <a:ext cx="10990218" cy="3875314"/>
          </a:xfrm>
          <a:prstGeom prst="roundRect">
            <a:avLst>
              <a:gd name="adj" fmla="val 12359"/>
            </a:avLst>
          </a:prstGeom>
          <a:solidFill>
            <a:srgbClr val="202020"/>
          </a:solidFill>
          <a:ln>
            <a:solidFill>
              <a:srgbClr val="202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8" name="QuadreDeText 7">
            <a:extLst>
              <a:ext uri="{FF2B5EF4-FFF2-40B4-BE49-F238E27FC236}">
                <a16:creationId xmlns:a16="http://schemas.microsoft.com/office/drawing/2014/main" id="{D022089F-A6BF-A05F-286E-FAEB26184110}"/>
              </a:ext>
            </a:extLst>
          </p:cNvPr>
          <p:cNvSpPr txBox="1"/>
          <p:nvPr/>
        </p:nvSpPr>
        <p:spPr>
          <a:xfrm>
            <a:off x="600891" y="2085917"/>
            <a:ext cx="109902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sz="138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8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WingetUI</a:t>
            </a:r>
            <a:endParaRPr lang="ca-ES" sz="9600" b="1" cap="small" dirty="0">
              <a:solidFill>
                <a:schemeClr val="bg1"/>
              </a:solidFill>
              <a:effectLst>
                <a:glow rad="101600">
                  <a:schemeClr val="tx1">
                    <a:alpha val="18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18" name="QuadreDeText 17">
            <a:extLst>
              <a:ext uri="{FF2B5EF4-FFF2-40B4-BE49-F238E27FC236}">
                <a16:creationId xmlns:a16="http://schemas.microsoft.com/office/drawing/2014/main" id="{724F356A-5D28-82D5-80A2-48474ED4FCD1}"/>
              </a:ext>
            </a:extLst>
          </p:cNvPr>
          <p:cNvSpPr txBox="1"/>
          <p:nvPr/>
        </p:nvSpPr>
        <p:spPr>
          <a:xfrm>
            <a:off x="600891" y="4009521"/>
            <a:ext cx="10990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sz="2400" b="1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A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better</a:t>
            </a:r>
            <a:r>
              <a:rPr lang="ca-ES" sz="2400" b="1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UI 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for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your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package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managers,</a:t>
            </a:r>
          </a:p>
          <a:p>
            <a:pPr algn="ctr"/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featuring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winget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scoop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chocolatey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pip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and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npm</a:t>
            </a:r>
            <a:endParaRPr lang="ca-ES" b="1" cap="small" dirty="0">
              <a:solidFill>
                <a:schemeClr val="bg1"/>
              </a:solidFill>
              <a:effectLst>
                <a:glow rad="101600">
                  <a:schemeClr val="tx1">
                    <a:alpha val="16000"/>
                  </a:schemeClr>
                </a:glow>
              </a:effectLst>
              <a:latin typeface="Segoe UI Variable Display" pitchFamily="2" charset="0"/>
            </a:endParaRPr>
          </a:p>
        </p:txBody>
      </p:sp>
      <p:sp>
        <p:nvSpPr>
          <p:cNvPr id="21" name="Elipse 12">
            <a:extLst>
              <a:ext uri="{FF2B5EF4-FFF2-40B4-BE49-F238E27FC236}">
                <a16:creationId xmlns:a16="http://schemas.microsoft.com/office/drawing/2014/main" id="{1138FB60-AA30-8170-41B8-9CB6E739DF90}"/>
              </a:ext>
            </a:extLst>
          </p:cNvPr>
          <p:cNvSpPr/>
          <p:nvPr/>
        </p:nvSpPr>
        <p:spPr>
          <a:xfrm>
            <a:off x="946775" y="1837130"/>
            <a:ext cx="438547" cy="44694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>
              <a:solidFill>
                <a:schemeClr val="bg1"/>
              </a:solidFill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6853A647-893E-0441-B9D0-3F6F979AB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92" y="1859440"/>
            <a:ext cx="403206" cy="40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4">
            <a:extLst>
              <a:ext uri="{FF2B5EF4-FFF2-40B4-BE49-F238E27FC236}">
                <a16:creationId xmlns:a16="http://schemas.microsoft.com/office/drawing/2014/main" id="{77547C3E-293F-4346-42C0-5EE58DC22E7C}"/>
              </a:ext>
            </a:extLst>
          </p:cNvPr>
          <p:cNvSpPr txBox="1"/>
          <p:nvPr/>
        </p:nvSpPr>
        <p:spPr>
          <a:xfrm>
            <a:off x="1385740" y="1926664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Available on GitHub</a:t>
            </a:r>
          </a:p>
        </p:txBody>
      </p:sp>
      <p:sp>
        <p:nvSpPr>
          <p:cNvPr id="22" name="CuadroTexto 18">
            <a:extLst>
              <a:ext uri="{FF2B5EF4-FFF2-40B4-BE49-F238E27FC236}">
                <a16:creationId xmlns:a16="http://schemas.microsoft.com/office/drawing/2014/main" id="{9C668ED4-D628-E202-836E-D6C742B919F0}"/>
              </a:ext>
            </a:extLst>
          </p:cNvPr>
          <p:cNvSpPr txBox="1"/>
          <p:nvPr/>
        </p:nvSpPr>
        <p:spPr>
          <a:xfrm>
            <a:off x="8025360" y="1930238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Made with </a:t>
            </a:r>
            <a:r>
              <a:rPr lang="ca-ES" sz="11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♥</a:t>
            </a:r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 by Martí Climent</a:t>
            </a:r>
            <a:endParaRPr lang="ca-ES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23" name="CuadroTexto 18">
            <a:extLst>
              <a:ext uri="{FF2B5EF4-FFF2-40B4-BE49-F238E27FC236}">
                <a16:creationId xmlns:a16="http://schemas.microsoft.com/office/drawing/2014/main" id="{BC270830-30C8-DF20-CA02-D7DCDE0A8D27}"/>
              </a:ext>
            </a:extLst>
          </p:cNvPr>
          <p:cNvSpPr txBox="1"/>
          <p:nvPr/>
        </p:nvSpPr>
        <p:spPr>
          <a:xfrm>
            <a:off x="8025360" y="4954230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And it is Open-Source!</a:t>
            </a:r>
            <a:endParaRPr lang="ca-ES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24" name="CuadroTexto 20">
            <a:extLst>
              <a:ext uri="{FF2B5EF4-FFF2-40B4-BE49-F238E27FC236}">
                <a16:creationId xmlns:a16="http://schemas.microsoft.com/office/drawing/2014/main" id="{F0ECCAD1-C2E4-8311-9992-482DC2C3C4CC}"/>
              </a:ext>
            </a:extLst>
          </p:cNvPr>
          <p:cNvSpPr txBox="1"/>
          <p:nvPr/>
        </p:nvSpPr>
        <p:spPr>
          <a:xfrm>
            <a:off x="965092" y="4954230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100% Free, Forever</a:t>
            </a:r>
          </a:p>
        </p:txBody>
      </p:sp>
    </p:spTree>
    <p:extLst>
      <p:ext uri="{BB962C8B-B14F-4D97-AF65-F5344CB8AC3E}">
        <p14:creationId xmlns:p14="http://schemas.microsoft.com/office/powerpoint/2010/main" val="110096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tge 10" descr="Imatge que conté difuminat&#10;&#10;Descripció generada automàticament">
            <a:extLst>
              <a:ext uri="{FF2B5EF4-FFF2-40B4-BE49-F238E27FC236}">
                <a16:creationId xmlns:a16="http://schemas.microsoft.com/office/drawing/2014/main" id="{E4493350-003C-7126-ACEF-4BDAEE635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8" cy="6858000"/>
          </a:xfrm>
          <a:prstGeom prst="rect">
            <a:avLst/>
          </a:prstGeom>
        </p:spPr>
      </p:pic>
      <p:pic>
        <p:nvPicPr>
          <p:cNvPr id="9" name="Imatge 8">
            <a:extLst>
              <a:ext uri="{FF2B5EF4-FFF2-40B4-BE49-F238E27FC236}">
                <a16:creationId xmlns:a16="http://schemas.microsoft.com/office/drawing/2014/main" id="{951CF4B8-B025-3879-4A1B-98DF880B39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245" y="753037"/>
            <a:ext cx="4529161" cy="2491039"/>
          </a:xfrm>
          <a:prstGeom prst="rect">
            <a:avLst/>
          </a:prstGeom>
        </p:spPr>
      </p:pic>
      <p:pic>
        <p:nvPicPr>
          <p:cNvPr id="3" name="Imatge 2">
            <a:extLst>
              <a:ext uri="{FF2B5EF4-FFF2-40B4-BE49-F238E27FC236}">
                <a16:creationId xmlns:a16="http://schemas.microsoft.com/office/drawing/2014/main" id="{1B14F3BB-6038-6129-E47E-850B5AA044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998"/>
          <a:stretch/>
        </p:blipFill>
        <p:spPr>
          <a:xfrm>
            <a:off x="874955" y="3690512"/>
            <a:ext cx="4551870" cy="2375396"/>
          </a:xfrm>
          <a:prstGeom prst="rect">
            <a:avLst/>
          </a:prstGeom>
        </p:spPr>
      </p:pic>
      <p:pic>
        <p:nvPicPr>
          <p:cNvPr id="6" name="Imatge 5">
            <a:extLst>
              <a:ext uri="{FF2B5EF4-FFF2-40B4-BE49-F238E27FC236}">
                <a16:creationId xmlns:a16="http://schemas.microsoft.com/office/drawing/2014/main" id="{B88E2379-4E3E-4FE4-C481-D0411F2B2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9117" y="753037"/>
            <a:ext cx="5514564" cy="53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3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79BB52F-BC56-AE7F-6ABC-D0CA7A9E8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465B823D-4C1E-6CFE-0445-04E41AF80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10" name="Imatge 9">
            <a:extLst>
              <a:ext uri="{FF2B5EF4-FFF2-40B4-BE49-F238E27FC236}">
                <a16:creationId xmlns:a16="http://schemas.microsoft.com/office/drawing/2014/main" id="{811F91C6-C38F-9DB0-1094-FBA12F213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6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144BD43-1912-64E8-682B-C117D808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056C0C5C-D267-2E50-03A7-0270D54EB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05943B12-9C44-B71C-955A-4F9527FF7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0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2875CE-6B4C-2B22-4E7B-C7F26564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2ADB746-7DDD-FA80-BF22-5F7D0B0D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42919CE1-C927-3476-4A48-E8F4E4595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4" y="3175"/>
            <a:ext cx="12180711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81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2875CE-6B4C-2B22-4E7B-C7F26564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2ADB746-7DDD-FA80-BF22-5F7D0B0D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  <p:pic>
        <p:nvPicPr>
          <p:cNvPr id="6" name="Imatge 5">
            <a:extLst>
              <a:ext uri="{FF2B5EF4-FFF2-40B4-BE49-F238E27FC236}">
                <a16:creationId xmlns:a16="http://schemas.microsoft.com/office/drawing/2014/main" id="{0561E331-8D17-25A5-C1AE-82AFFA491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4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5EB3FE8-C88B-C0B3-5FA4-B94D5675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7CDDB909-3B77-20F7-B807-149CF9BB5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8F002B82-1E36-57D2-9B69-BFD5F161A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49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D03A754-8F9A-1FC0-91CE-26673391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FAC6335-B7F8-2696-72F0-EB5476A1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711F8562-B850-4B0F-EDC2-03B31EBCD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8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D03A754-8F9A-1FC0-91CE-26673391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FAC6335-B7F8-2696-72F0-EB5476A1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711F8562-B850-4B0F-EDC2-03B31EBCDA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" t="1992" r="33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00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9314516-0E17-E492-37A7-A1A05EE9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367D42D2-0469-2744-B669-3CD9D9CA9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A6D2F7F4-ADDA-1DB9-25C8-F8449E9D8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8567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l'Office 2013-2022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38</Words>
  <Application>Microsoft Office PowerPoint</Application>
  <PresentationFormat>Pantalla panoràmica</PresentationFormat>
  <Paragraphs>7</Paragraphs>
  <Slides>10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Variable Display</vt:lpstr>
      <vt:lpstr>Source Sans Pro</vt:lpstr>
      <vt:lpstr>Tema de l'Office 2013-2022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Martí Climent</dc:creator>
  <cp:lastModifiedBy>Martí Climent</cp:lastModifiedBy>
  <cp:revision>9</cp:revision>
  <dcterms:created xsi:type="dcterms:W3CDTF">2022-12-06T16:44:34Z</dcterms:created>
  <dcterms:modified xsi:type="dcterms:W3CDTF">2023-06-17T10:56:13Z</dcterms:modified>
</cp:coreProperties>
</file>

<file path=docProps/thumbnail.jpeg>
</file>